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2" r:id="rId4"/>
    <p:sldId id="263" r:id="rId5"/>
    <p:sldId id="264" r:id="rId6"/>
    <p:sldId id="266" r:id="rId7"/>
    <p:sldId id="269" r:id="rId8"/>
    <p:sldId id="271" r:id="rId9"/>
    <p:sldId id="270" r:id="rId10"/>
    <p:sldId id="273" r:id="rId11"/>
    <p:sldId id="27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4F3"/>
    <a:srgbClr val="282831"/>
    <a:srgbClr val="515163"/>
    <a:srgbClr val="1877F2"/>
    <a:srgbClr val="61DAFB"/>
    <a:srgbClr val="FFCA28"/>
    <a:srgbClr val="764ABC"/>
    <a:srgbClr val="1111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3.sv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en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4965" y="2075180"/>
            <a:ext cx="8942705" cy="4782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converse</a:t>
            </a:r>
            <a:endParaRPr lang="en-US" b="1" dirty="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1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converse 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is an open-source headstart project to build a chat application.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It is built with </a:t>
            </a:r>
            <a:r>
              <a:rPr lang="en-US" sz="2000" b="1">
                <a:solidFill>
                  <a:srgbClr val="61DAFB"/>
                </a:solidFill>
                <a:latin typeface="Product Sans" panose="020B0403030502040203" charset="0"/>
                <a:cs typeface="Product Sans" panose="020B0403030502040203" charset="0"/>
              </a:rPr>
              <a:t>React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, </a:t>
            </a:r>
            <a:r>
              <a:rPr lang="en-US" sz="2000" b="1">
                <a:solidFill>
                  <a:srgbClr val="764ABC"/>
                </a:solidFill>
                <a:latin typeface="Product Sans" panose="020B0403030502040203" charset="0"/>
                <a:cs typeface="Product Sans" panose="020B0403030502040203" charset="0"/>
              </a:rPr>
              <a:t>Redux 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&amp; </a:t>
            </a:r>
            <a:r>
              <a:rPr lang="en-US" sz="2000" b="1">
                <a:solidFill>
                  <a:srgbClr val="FFCA28"/>
                </a:solidFill>
                <a:latin typeface="Product Sans" panose="020B0403030502040203" charset="0"/>
                <a:cs typeface="Product Sans" panose="020B0403030502040203" charset="0"/>
              </a:rPr>
              <a:t>Firebase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Product Sans" panose="020B0403030502040203" charset="0"/>
                <a:cs typeface="Product Sans" panose="020B0403030502040203" charset="0"/>
              </a:rPr>
              <a:t>It is currently supported by web browsers but it is constructed to work on all major platforms as a </a:t>
            </a:r>
            <a:r>
              <a:rPr lang="en-US" sz="1400" b="1" i="1">
                <a:solidFill>
                  <a:schemeClr val="bg1">
                    <a:lumMod val="65000"/>
                  </a:schemeClr>
                </a:solidFill>
                <a:latin typeface="Product Sans" panose="020B0403030502040203" charset="0"/>
                <a:cs typeface="Product Sans" panose="020B0403030502040203" charset="0"/>
              </a:rPr>
              <a:t>PWA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Product Sans" panose="020B0403030502040203" charset="0"/>
                <a:cs typeface="Product Sans" panose="020B0403030502040203" charset="0"/>
              </a:rPr>
              <a:t> in near future.</a:t>
            </a:r>
            <a:endParaRPr lang="en-US" sz="1400">
              <a:solidFill>
                <a:schemeClr val="bg1">
                  <a:lumMod val="65000"/>
                </a:schemeClr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Content Placeholder 3" descr="C:\Users\harsh\Downloads\converseoutputs\Screenshot (252).pngScreenshot (252)"/>
          <p:cNvPicPr>
            <a:picLocks noChangeAspect="1"/>
          </p:cNvPicPr>
          <p:nvPr>
            <p:ph sz="half"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824865" y="2654935"/>
            <a:ext cx="10542270" cy="5930265"/>
          </a:xfrm>
          <a:prstGeom prst="rect">
            <a:avLst/>
          </a:prstGeom>
          <a:effectLst>
            <a:outerShdw blurRad="1270000" dist="152400" dir="13500000" sx="105000" sy="105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Have a great conversation</a:t>
            </a:r>
            <a:endParaRPr lang="en-US" b="1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Participants of a community can chat with each other.</a:t>
            </a:r>
            <a:endParaRPr lang="en-US" sz="1400">
              <a:solidFill>
                <a:schemeClr val="bg1">
                  <a:lumMod val="65000"/>
                </a:schemeClr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atin typeface="Product Sans" panose="020B0403030502040203" charset="0"/>
                <a:cs typeface="Product Sans" panose="020B0403030502040203" charset="0"/>
              </a:rPr>
              <a:t>Thank You</a:t>
            </a:r>
            <a:endParaRPr lang="en-US" b="1">
              <a:latin typeface="Product Sans" panose="020B0403030502040203" charset="0"/>
              <a:cs typeface="Product Sans" panose="020B0403030502040203" charset="0"/>
            </a:endParaRPr>
          </a:p>
        </p:txBody>
      </p:sp>
      <p:pic>
        <p:nvPicPr>
          <p:cNvPr id="4" name="Content Placeholder 3" descr="converse-logo-iso"/>
          <p:cNvPicPr>
            <a:picLocks noChangeAspect="1"/>
          </p:cNvPicPr>
          <p:nvPr>
            <p:ph sz="half" idx="1"/>
          </p:nvPr>
        </p:nvPicPr>
        <p:blipFill>
          <a:blip r:embed="rId1"/>
          <a:srcRect l="28186" r="31618"/>
          <a:stretch>
            <a:fillRect/>
          </a:stretch>
        </p:blipFill>
        <p:spPr>
          <a:xfrm>
            <a:off x="838200" y="2725738"/>
            <a:ext cx="2082800" cy="277114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921000" y="3282950"/>
            <a:ext cx="8432800" cy="165671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sz="7200" b="1">
                <a:latin typeface="Product Sans" panose="020B0403030502040203" charset="0"/>
                <a:cs typeface="Product Sans" panose="020B0403030502040203" charset="0"/>
              </a:rPr>
              <a:t>converse</a:t>
            </a:r>
            <a:endParaRPr lang="en-US" sz="7200" b="1">
              <a:latin typeface="Product Sans" panose="020B0403030502040203" charset="0"/>
              <a:cs typeface="Product Sans" panose="020B0403030502040203" charset="0"/>
            </a:endParaRPr>
          </a:p>
          <a:p>
            <a:pPr marL="0" indent="0">
              <a:buNone/>
            </a:pPr>
            <a:r>
              <a:rPr lang="en-US" sz="100" b="1">
                <a:latin typeface="Product Sans" panose="020B0403030502040203" charset="0"/>
                <a:cs typeface="Product Sans" panose="020B0403030502040203" charset="0"/>
              </a:rPr>
              <a:t>    </a:t>
            </a:r>
            <a:endParaRPr lang="en-US" sz="100" b="1">
              <a:latin typeface="Product Sans" panose="020B0403030502040203" charset="0"/>
              <a:cs typeface="Product Sans" panose="020B0403030502040203" charset="0"/>
            </a:endParaRPr>
          </a:p>
          <a:p>
            <a:pPr marL="0" indent="0">
              <a:buNone/>
            </a:pPr>
            <a:r>
              <a:rPr lang="en-US" sz="2000" b="1">
                <a:latin typeface="Product Sans" panose="020B0403030502040203" charset="0"/>
                <a:cs typeface="Product Sans" panose="020B0403030502040203" charset="0"/>
              </a:rPr>
              <a:t>                https://github.com/HarshvardhanThosar/Converse</a:t>
            </a:r>
            <a:endParaRPr lang="en-US" sz="4400" b="1">
              <a:latin typeface="Product Sans" panose="020B0403030502040203" charset="0"/>
              <a:cs typeface="Product Sans" panose="020B0403030502040203" charset="0"/>
            </a:endParaRPr>
          </a:p>
        </p:txBody>
      </p:sp>
      <p:pic>
        <p:nvPicPr>
          <p:cNvPr id="6" name="Picture 5" descr="github"/>
          <p:cNvPicPr>
            <a:picLocks noChangeAspect="1"/>
          </p:cNvPicPr>
          <p:nvPr/>
        </p:nvPicPr>
        <p:blipFill>
          <a:blip r:embed="rId2"/>
          <a:srcRect l="31654" t="18508" r="31654" b="11780"/>
          <a:stretch>
            <a:fillRect/>
          </a:stretch>
        </p:blipFill>
        <p:spPr>
          <a:xfrm>
            <a:off x="3041015" y="4090670"/>
            <a:ext cx="708814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lix-1"/>
          <p:cNvPicPr>
            <a:picLocks noChangeAspect="1"/>
          </p:cNvPicPr>
          <p:nvPr/>
        </p:nvPicPr>
        <p:blipFill>
          <a:blip r:embed="rId1"/>
          <a:srcRect l="34112" r="33591"/>
          <a:stretch>
            <a:fillRect/>
          </a:stretch>
        </p:blipFill>
        <p:spPr>
          <a:xfrm>
            <a:off x="1732915" y="2212975"/>
            <a:ext cx="4425950" cy="7332345"/>
          </a:xfrm>
          <a:prstGeom prst="rect">
            <a:avLst/>
          </a:prstGeom>
          <a:scene3d>
            <a:camera prst="orthographicFront">
              <a:rot lat="1800000" lon="600000" rev="3600000"/>
            </a:camera>
            <a:lightRig rig="threePt" dir="t"/>
          </a:scene3d>
        </p:spPr>
      </p:pic>
      <p:pic>
        <p:nvPicPr>
          <p:cNvPr id="5" name="Content Placeholder 4" descr="C:\Users\harsh\Downloads\download.svgdownload"/>
          <p:cNvPicPr>
            <a:picLocks noChangeAspect="1"/>
          </p:cNvPicPr>
          <p:nvPr>
            <p:ph sz="half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40900" y="4726305"/>
            <a:ext cx="2832100" cy="2463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61DAFB"/>
                </a:solidFill>
                <a:latin typeface="Product Sans" panose="020B0403030502040203" charset="0"/>
                <a:cs typeface="Product Sans" panose="020B0403030502040203" charset="0"/>
                <a:sym typeface="+mn-ea"/>
              </a:rPr>
              <a:t>React</a:t>
            </a:r>
            <a:endParaRPr lang="en-US" b="1" dirty="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811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1">
                <a:solidFill>
                  <a:srgbClr val="61DAFB"/>
                </a:solidFill>
                <a:latin typeface="Product Sans" panose="020B0403030502040203" charset="0"/>
                <a:cs typeface="Product Sans" panose="020B0403030502040203" charset="0"/>
              </a:rPr>
              <a:t>React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 is an open-source, front end, JavaScript library for building user interfaces or UI components.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  <a:p>
            <a:pPr marL="0" indent="0" algn="l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It is maintained by </a:t>
            </a:r>
            <a:r>
              <a:rPr lang="en-US" sz="2000" b="1">
                <a:solidFill>
                  <a:srgbClr val="1877F2"/>
                </a:solidFill>
                <a:latin typeface="Product Sans" panose="020B0403030502040203" charset="0"/>
                <a:cs typeface="Product Sans" panose="020B0403030502040203" charset="0"/>
              </a:rPr>
              <a:t>Facebook 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and a community of individual developers and companies.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pic>
        <p:nvPicPr>
          <p:cNvPr id="6" name="Picture 5" descr="helix-2"/>
          <p:cNvPicPr>
            <a:picLocks noChangeAspect="1"/>
          </p:cNvPicPr>
          <p:nvPr/>
        </p:nvPicPr>
        <p:blipFill>
          <a:blip r:embed="rId4"/>
          <a:srcRect l="31503" t="11497" r="31351" b="7011"/>
          <a:stretch>
            <a:fillRect/>
          </a:stretch>
        </p:blipFill>
        <p:spPr>
          <a:xfrm>
            <a:off x="-140335" y="3688715"/>
            <a:ext cx="1234440" cy="14490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la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55300" y="-1320165"/>
            <a:ext cx="27217370" cy="14556740"/>
          </a:xfrm>
          <a:prstGeom prst="rect">
            <a:avLst/>
          </a:prstGeom>
        </p:spPr>
      </p:pic>
      <p:pic>
        <p:nvPicPr>
          <p:cNvPr id="6" name="Picture 5" descr="saturn state (1)"/>
          <p:cNvPicPr>
            <a:picLocks noChangeAspect="1"/>
          </p:cNvPicPr>
          <p:nvPr/>
        </p:nvPicPr>
        <p:blipFill>
          <a:blip r:embed="rId2"/>
          <a:srcRect l="25202" r="25354"/>
          <a:stretch>
            <a:fillRect/>
          </a:stretch>
        </p:blipFill>
        <p:spPr>
          <a:xfrm>
            <a:off x="8860790" y="-1045845"/>
            <a:ext cx="3540125" cy="3829685"/>
          </a:xfrm>
          <a:prstGeom prst="rect">
            <a:avLst/>
          </a:prstGeom>
          <a:scene3d>
            <a:camera prst="orthographicFront">
              <a:rot lat="0" lon="0" rev="3000000"/>
            </a:camera>
            <a:lightRig rig="threePt" dir="t"/>
          </a:scene3d>
        </p:spPr>
      </p:pic>
      <p:pic>
        <p:nvPicPr>
          <p:cNvPr id="5" name="Content Placeholder 4" descr="redux"/>
          <p:cNvPicPr>
            <a:picLocks noChangeAspect="1"/>
          </p:cNvPicPr>
          <p:nvPr>
            <p:ph sz="half"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780" y="4817110"/>
            <a:ext cx="2393950" cy="2282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764ABC"/>
                </a:solidFill>
                <a:latin typeface="Product Sans" panose="020B0403030502040203" charset="0"/>
                <a:cs typeface="Product Sans" panose="020B0403030502040203" charset="0"/>
                <a:sym typeface="+mn-ea"/>
              </a:rPr>
              <a:t>Redux</a:t>
            </a:r>
            <a:endParaRPr lang="en-US" b="1" dirty="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764ABC"/>
                </a:solidFill>
                <a:latin typeface="Product Sans" panose="020B0403030502040203" charset="0"/>
                <a:cs typeface="Product Sans" panose="020B0403030502040203" charset="0"/>
                <a:sym typeface="+mn-ea"/>
              </a:rPr>
              <a:t>Redux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  <a:sym typeface="+mn-ea"/>
              </a:rPr>
              <a:t> is a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 predictable state container for 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  <a:sym typeface="+mn-ea"/>
              </a:rPr>
              <a:t>JavaScript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 applications.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It proves to be one of the best state management options to go with.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pic>
        <p:nvPicPr>
          <p:cNvPr id="7" name="Picture 6" descr="planet"/>
          <p:cNvPicPr>
            <a:picLocks noChangeAspect="1"/>
          </p:cNvPicPr>
          <p:nvPr/>
        </p:nvPicPr>
        <p:blipFill>
          <a:blip r:embed="rId5"/>
          <a:srcRect l="26856" r="26408"/>
          <a:stretch>
            <a:fillRect/>
          </a:stretch>
        </p:blipFill>
        <p:spPr>
          <a:xfrm>
            <a:off x="-547370" y="3651250"/>
            <a:ext cx="4700905" cy="53797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-1"/>
          <p:cNvPicPr>
            <a:picLocks noChangeAspect="1"/>
          </p:cNvPicPr>
          <p:nvPr/>
        </p:nvPicPr>
        <p:blipFill>
          <a:blip r:embed="rId1"/>
          <a:srcRect l="22500" t="7295" r="21749" b="15994"/>
          <a:stretch>
            <a:fillRect/>
          </a:stretch>
        </p:blipFill>
        <p:spPr>
          <a:xfrm>
            <a:off x="1782445" y="3691255"/>
            <a:ext cx="5567045" cy="4096385"/>
          </a:xfrm>
          <a:prstGeom prst="rect">
            <a:avLst/>
          </a:prstGeom>
        </p:spPr>
      </p:pic>
      <p:pic>
        <p:nvPicPr>
          <p:cNvPr id="5" name="Content Placeholder 4" descr="C:\Users\harsh\Downloads\firebase.svgfirebase"/>
          <p:cNvPicPr>
            <a:picLocks noChangeAspect="1"/>
          </p:cNvPicPr>
          <p:nvPr>
            <p:ph sz="half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73715" y="4791075"/>
            <a:ext cx="1714500" cy="233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CA28"/>
                </a:solidFill>
                <a:latin typeface="Product Sans" panose="020B0403030502040203" charset="0"/>
                <a:cs typeface="Product Sans" panose="020B0403030502040203" charset="0"/>
                <a:sym typeface="+mn-ea"/>
              </a:rPr>
              <a:t>Firebase</a:t>
            </a:r>
            <a:endParaRPr lang="en-US" b="1" dirty="0">
              <a:solidFill>
                <a:srgbClr val="FFCA28"/>
              </a:solidFill>
              <a:latin typeface="Product Sans" panose="020B0403030502040203" charset="0"/>
              <a:cs typeface="Product Sans" panose="020B0403030502040203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FFCA28"/>
                </a:solidFill>
                <a:latin typeface="Product Sans" panose="020B0403030502040203" charset="0"/>
                <a:cs typeface="Product Sans" panose="020B0403030502040203" charset="0"/>
              </a:rPr>
              <a:t>Firebase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 is a platform developed by Google for creating mobile and web applications.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pic>
        <p:nvPicPr>
          <p:cNvPr id="4" name="Picture 3" descr="cloud-1"/>
          <p:cNvPicPr>
            <a:picLocks noChangeAspect="1"/>
          </p:cNvPicPr>
          <p:nvPr/>
        </p:nvPicPr>
        <p:blipFill>
          <a:blip r:embed="rId1"/>
          <a:srcRect l="22500" t="7295" r="21749" b="15994"/>
          <a:stretch>
            <a:fillRect/>
          </a:stretch>
        </p:blipFill>
        <p:spPr>
          <a:xfrm>
            <a:off x="6483985" y="-345440"/>
            <a:ext cx="2242820" cy="1650365"/>
          </a:xfrm>
          <a:prstGeom prst="rect">
            <a:avLst/>
          </a:prstGeom>
        </p:spPr>
      </p:pic>
      <p:pic>
        <p:nvPicPr>
          <p:cNvPr id="7" name="Picture 6" descr="cloud-2"/>
          <p:cNvPicPr>
            <a:picLocks noChangeAspect="1"/>
          </p:cNvPicPr>
          <p:nvPr/>
        </p:nvPicPr>
        <p:blipFill>
          <a:blip r:embed="rId4"/>
          <a:srcRect l="31054" t="24965" r="17847" b="10942"/>
          <a:stretch>
            <a:fillRect/>
          </a:stretch>
        </p:blipFill>
        <p:spPr>
          <a:xfrm>
            <a:off x="-746125" y="2407285"/>
            <a:ext cx="3559810" cy="23882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Hassle-free Sign up / Sign in</a:t>
            </a:r>
            <a:endParaRPr lang="en-US" b="1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66490" cy="300863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Users do not have to manually enter their details.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We make it convenient for the users to just </a:t>
            </a:r>
            <a:r>
              <a:rPr lang="en-US" sz="2000" b="1">
                <a:solidFill>
                  <a:srgbClr val="0814F3"/>
                </a:solidFill>
                <a:latin typeface="Product Sans" panose="020B0403030502040203" charset="0"/>
                <a:cs typeface="Product Sans" panose="020B0403030502040203" charset="0"/>
              </a:rPr>
              <a:t>click a button</a:t>
            </a: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 and done.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pic>
        <p:nvPicPr>
          <p:cNvPr id="4" name="Content Placeholder 3" descr="Screenshot (243)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4577715" y="1825625"/>
            <a:ext cx="10089515" cy="5675630"/>
          </a:xfrm>
          <a:prstGeom prst="rect">
            <a:avLst/>
          </a:prstGeom>
          <a:effectLst>
            <a:outerShdw blurRad="1270000" dist="152400" dir="13500000" sx="105000" sy="105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44670" cy="1476375"/>
          </a:xfrm>
        </p:spPr>
        <p:txBody>
          <a:bodyPr>
            <a:normAutofit/>
          </a:bodyPr>
          <a:p>
            <a:r>
              <a:rPr lang="en-US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  <a:sym typeface="+mn-ea"/>
              </a:rPr>
              <a:t>New to converse ?</a:t>
            </a:r>
            <a:endParaRPr lang="en-US" b="1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6910"/>
            <a:ext cx="4344670" cy="127381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  <a:sym typeface="+mn-ea"/>
              </a:rPr>
              <a:t>Don’t worry. There are very simple instructions in the application that would guide you to your goal.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pic>
        <p:nvPicPr>
          <p:cNvPr id="4" name="Content Placeholder 3" descr="C:\Users\harsh\Downloads\converseoutputs\Screenshot (244).pngScreenshot (244)"/>
          <p:cNvPicPr>
            <a:picLocks noChangeAspect="1"/>
          </p:cNvPicPr>
          <p:nvPr>
            <p:ph sz="half"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5182553" y="591503"/>
            <a:ext cx="10088880" cy="5674995"/>
          </a:xfrm>
          <a:prstGeom prst="rect">
            <a:avLst/>
          </a:prstGeom>
          <a:effectLst>
            <a:outerShdw blurRad="1270000" dist="152400" dir="13500000" sx="105000" sy="105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44670" cy="1476375"/>
          </a:xfrm>
        </p:spPr>
        <p:txBody>
          <a:bodyPr>
            <a:normAutofit/>
          </a:bodyPr>
          <a:p>
            <a:r>
              <a:rPr lang="en-US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Create new</a:t>
            </a:r>
            <a:br>
              <a:rPr lang="en-US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</a:br>
            <a:r>
              <a:rPr lang="en-US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Communities</a:t>
            </a:r>
            <a:endParaRPr lang="en-US" b="1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6910"/>
            <a:ext cx="3681730" cy="198183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Create your own community to host discussion on any topic.</a:t>
            </a: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Product Sans" panose="020B0403030502040203" charset="0"/>
                <a:cs typeface="Product Sans" panose="020B0403030502040203" charset="0"/>
              </a:rPr>
              <a:t>Use the </a:t>
            </a:r>
            <a:r>
              <a:rPr lang="en-US" sz="1400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Share URL</a:t>
            </a:r>
            <a:r>
              <a:rPr lang="en-US" sz="1400" b="1">
                <a:solidFill>
                  <a:schemeClr val="bg1">
                    <a:lumMod val="50000"/>
                  </a:schemeClr>
                </a:solidFill>
                <a:latin typeface="Product Sans" panose="020B0403030502040203" charset="0"/>
                <a:cs typeface="Product Sans" panose="020B0403030502040203" charset="0"/>
              </a:rPr>
              <a:t>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Product Sans" panose="020B0403030502040203" charset="0"/>
                <a:cs typeface="Product Sans" panose="020B0403030502040203" charset="0"/>
              </a:rPr>
              <a:t>or </a:t>
            </a:r>
            <a:r>
              <a:rPr lang="en-US" sz="1400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Copy Code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Product Sans" panose="020B0403030502040203" charset="0"/>
                <a:cs typeface="Product Sans" panose="020B0403030502040203" charset="0"/>
              </a:rPr>
              <a:t> option found in the details section of your community for others to easily discover your community and join along.</a:t>
            </a:r>
            <a:endParaRPr lang="en-US" sz="1400">
              <a:solidFill>
                <a:schemeClr val="bg1">
                  <a:lumMod val="65000"/>
                </a:schemeClr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pic>
        <p:nvPicPr>
          <p:cNvPr id="4" name="Content Placeholder 3" descr="C:\Users\harsh\Downloads\converseoutputs\Screenshot (245).pngScreenshot (245)"/>
          <p:cNvPicPr>
            <a:picLocks noChangeAspect="1"/>
          </p:cNvPicPr>
          <p:nvPr>
            <p:ph sz="half"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5182553" y="591503"/>
            <a:ext cx="10088880" cy="5674995"/>
          </a:xfrm>
          <a:prstGeom prst="rect">
            <a:avLst/>
          </a:prstGeom>
          <a:effectLst>
            <a:outerShdw blurRad="1270000" dist="152400" dir="13500000" sx="105000" sy="105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creenshot (247)"/>
          <p:cNvPicPr>
            <a:picLocks noChangeAspect="1"/>
          </p:cNvPicPr>
          <p:nvPr/>
        </p:nvPicPr>
        <p:blipFill>
          <a:blip r:embed="rId2"/>
          <a:srcRect l="49659" b="48799"/>
          <a:stretch>
            <a:fillRect/>
          </a:stretch>
        </p:blipFill>
        <p:spPr>
          <a:xfrm>
            <a:off x="-1127760" y="4068445"/>
            <a:ext cx="5647690" cy="3230880"/>
          </a:xfrm>
          <a:prstGeom prst="rect">
            <a:avLst/>
          </a:prstGeom>
          <a:effectLst>
            <a:outerShdw blurRad="1270000" dist="152400" dir="16200000" sx="105000" sy="105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44670" cy="1476375"/>
          </a:xfrm>
        </p:spPr>
        <p:txBody>
          <a:bodyPr>
            <a:normAutofit/>
          </a:bodyPr>
          <a:p>
            <a:r>
              <a:rPr lang="en-US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Join Communities</a:t>
            </a:r>
            <a:endParaRPr lang="en-US" b="1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6910"/>
            <a:ext cx="4344670" cy="83629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Join a community using the share code.</a:t>
            </a:r>
            <a:endParaRPr lang="en-US" sz="1400">
              <a:solidFill>
                <a:schemeClr val="bg1">
                  <a:lumMod val="65000"/>
                </a:schemeClr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pic>
        <p:nvPicPr>
          <p:cNvPr id="4" name="Content Placeholder 3" descr="C:\Users\harsh\Downloads\converseoutputs\Screenshot (248).pngScreenshot (248)"/>
          <p:cNvPicPr>
            <a:picLocks noChangeAspect="1"/>
          </p:cNvPicPr>
          <p:nvPr>
            <p:ph sz="half"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5182553" y="591503"/>
            <a:ext cx="10088880" cy="5674995"/>
          </a:xfrm>
          <a:prstGeom prst="rect">
            <a:avLst/>
          </a:prstGeom>
          <a:effectLst>
            <a:outerShdw blurRad="1270000" dist="152400" dir="13500000" sx="105000" sy="105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Content Placeholder 3" descr="C:\Users\harsh\Downloads\converseoutputs\Screenshot (251).pngScreenshot (251)"/>
          <p:cNvPicPr>
            <a:picLocks noChangeAspect="1"/>
          </p:cNvPicPr>
          <p:nvPr>
            <p:ph sz="half"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-3211195" y="591820"/>
            <a:ext cx="10088880" cy="5674995"/>
          </a:xfrm>
          <a:prstGeom prst="rect">
            <a:avLst/>
          </a:prstGeom>
          <a:effectLst>
            <a:outerShdw blurRad="1270000" dist="152400" dir="13500000" sx="105000" sy="105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550" y="365125"/>
            <a:ext cx="4286250" cy="3042285"/>
          </a:xfrm>
        </p:spPr>
        <p:txBody>
          <a:bodyPr>
            <a:normAutofit/>
          </a:bodyPr>
          <a:p>
            <a:r>
              <a:rPr lang="en-US" b="1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Manage users &amp; Update the Community Details</a:t>
            </a:r>
            <a:endParaRPr lang="en-US" b="1">
              <a:solidFill>
                <a:schemeClr val="bg1"/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8185" y="3407410"/>
            <a:ext cx="4285615" cy="276987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Product Sans" panose="020B0403030502040203" charset="0"/>
                <a:cs typeface="Product Sans" panose="020B0403030502040203" charset="0"/>
              </a:rPr>
              <a:t>The creator of a community can update the details of the community &amp; remove any particiant</a:t>
            </a:r>
            <a:endParaRPr lang="en-US" sz="1400">
              <a:solidFill>
                <a:schemeClr val="bg1">
                  <a:lumMod val="65000"/>
                </a:schemeClr>
              </a:solidFill>
              <a:latin typeface="Product Sans" panose="020B0403030502040203" charset="0"/>
              <a:cs typeface="Product Sans" panose="020B0403030502040203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1501</Words>
  <Application>WPS Presentation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Product Sans</vt:lpstr>
      <vt:lpstr>Calibri</vt:lpstr>
      <vt:lpstr>Microsoft YaHei</vt:lpstr>
      <vt:lpstr>Arial Unicode MS</vt:lpstr>
      <vt:lpstr>Calibri Light</vt:lpstr>
      <vt:lpstr>Office Theme</vt:lpstr>
      <vt:lpstr>converse</vt:lpstr>
      <vt:lpstr>React</vt:lpstr>
      <vt:lpstr>Redux</vt:lpstr>
      <vt:lpstr>Firebase</vt:lpstr>
      <vt:lpstr>Hassle-free Sign up / Sign in</vt:lpstr>
      <vt:lpstr>New to converse ?</vt:lpstr>
      <vt:lpstr>Create new Communities</vt:lpstr>
      <vt:lpstr>Join Communities</vt:lpstr>
      <vt:lpstr>Manage users &amp; Update the Community Details</vt:lpstr>
      <vt:lpstr>Have a great conversation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converse</dc:title>
  <dc:creator/>
  <cp:lastModifiedBy>harsh</cp:lastModifiedBy>
  <cp:revision>49</cp:revision>
  <dcterms:created xsi:type="dcterms:W3CDTF">2021-05-10T05:43:00Z</dcterms:created>
  <dcterms:modified xsi:type="dcterms:W3CDTF">2021-05-12T17:09:07Z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1033-11.2.0.10093</vt:lpwstr>
  </property>
</Properties>
</file>